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1C225-4E99-4EF7-BA53-36BDAF2C0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4191000"/>
          </a:xfrm>
        </p:spPr>
        <p:txBody>
          <a:bodyPr/>
          <a:lstStyle/>
          <a:p>
            <a:r>
              <a:rPr lang="en-IE" dirty="0"/>
              <a:t>Profession Practice in IT Project</a:t>
            </a:r>
            <a:br>
              <a:rPr lang="en-IE" dirty="0"/>
            </a:br>
            <a:r>
              <a:rPr lang="en-IE" dirty="0"/>
              <a:t>Endless Runner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781D4-C26C-456C-A04D-803237CB7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539408"/>
            <a:ext cx="8825658" cy="689113"/>
          </a:xfrm>
        </p:spPr>
        <p:txBody>
          <a:bodyPr>
            <a:normAutofit fontScale="92500" lnSpcReduction="20000"/>
          </a:bodyPr>
          <a:lstStyle/>
          <a:p>
            <a:r>
              <a:rPr lang="en-IE" dirty="0"/>
              <a:t>By James Mullarkey and Liam Higgins </a:t>
            </a:r>
          </a:p>
          <a:p>
            <a:r>
              <a:rPr lang="en-IE" dirty="0"/>
              <a:t>(G00345716@gmit.ie  , G00348489@gmit.ie)</a:t>
            </a:r>
          </a:p>
        </p:txBody>
      </p:sp>
    </p:spTree>
    <p:extLst>
      <p:ext uri="{BB962C8B-B14F-4D97-AF65-F5344CB8AC3E}">
        <p14:creationId xmlns:p14="http://schemas.microsoft.com/office/powerpoint/2010/main" val="3086310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F1004-4C57-4910-8003-215FAE6D9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39466"/>
            <a:ext cx="9404723" cy="1400530"/>
          </a:xfrm>
        </p:spPr>
        <p:txBody>
          <a:bodyPr/>
          <a:lstStyle/>
          <a:p>
            <a:r>
              <a:rPr lang="en-IE" dirty="0"/>
              <a:t>Robot Run (Endless Runner Game)</a:t>
            </a:r>
            <a:br>
              <a:rPr lang="en-IE" dirty="0"/>
            </a:br>
            <a:endParaRPr lang="en-IE" dirty="0"/>
          </a:p>
        </p:txBody>
      </p:sp>
      <p:pic>
        <p:nvPicPr>
          <p:cNvPr id="6" name="Content Placeholder 5" descr="A picture containing sky, floor, outdoor, building&#10;&#10;Description automatically generated">
            <a:extLst>
              <a:ext uri="{FF2B5EF4-FFF2-40B4-BE49-F238E27FC236}">
                <a16:creationId xmlns:a16="http://schemas.microsoft.com/office/drawing/2014/main" id="{AE16D388-7B16-4248-8C21-7BD5B3373D4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6110" y="1674880"/>
            <a:ext cx="2415142" cy="4964459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AE5DD7-06D7-4BF4-99E0-0AD1C0AE1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92556" y="1634499"/>
            <a:ext cx="6989582" cy="5004840"/>
          </a:xfrm>
        </p:spPr>
        <p:txBody>
          <a:bodyPr/>
          <a:lstStyle/>
          <a:p>
            <a:r>
              <a:rPr lang="en-IE" dirty="0"/>
              <a:t>We made our Endless Runner Game using Unity</a:t>
            </a:r>
          </a:p>
          <a:p>
            <a:r>
              <a:rPr lang="en-IE" dirty="0"/>
              <a:t>We divided the project up into sections and assigned the tasks between us</a:t>
            </a:r>
          </a:p>
          <a:p>
            <a:r>
              <a:rPr lang="en-IE" dirty="0"/>
              <a:t>Our project consists of: </a:t>
            </a:r>
          </a:p>
          <a:p>
            <a:pPr lvl="1"/>
            <a:r>
              <a:rPr lang="en-IE" dirty="0"/>
              <a:t>A Character, </a:t>
            </a:r>
          </a:p>
          <a:p>
            <a:pPr lvl="1"/>
            <a:r>
              <a:rPr lang="en-IE" dirty="0"/>
              <a:t>Controller for PC and Android</a:t>
            </a:r>
          </a:p>
          <a:p>
            <a:pPr lvl="1"/>
            <a:r>
              <a:rPr lang="en-IE" dirty="0"/>
              <a:t>Running animations</a:t>
            </a:r>
          </a:p>
          <a:p>
            <a:pPr lvl="1"/>
            <a:r>
              <a:rPr lang="en-IE" dirty="0"/>
              <a:t>Dynamically Generated Environment</a:t>
            </a:r>
          </a:p>
          <a:p>
            <a:pPr lvl="1"/>
            <a:r>
              <a:rPr lang="en-IE" dirty="0"/>
              <a:t>Traps</a:t>
            </a:r>
          </a:p>
          <a:p>
            <a:pPr lvl="1"/>
            <a:r>
              <a:rPr lang="en-IE" dirty="0"/>
              <a:t>Highscore stored in Reg Editor(Hierarchical Database)</a:t>
            </a:r>
          </a:p>
          <a:p>
            <a:pPr lvl="1"/>
            <a:endParaRPr lang="en-IE" dirty="0"/>
          </a:p>
          <a:p>
            <a:r>
              <a:rPr lang="en-IE" dirty="0"/>
              <a:t>We installed the relevant </a:t>
            </a:r>
            <a:r>
              <a:rPr lang="en-IE" dirty="0" err="1"/>
              <a:t>sdk</a:t>
            </a:r>
            <a:r>
              <a:rPr lang="en-IE" dirty="0"/>
              <a:t> and </a:t>
            </a:r>
            <a:r>
              <a:rPr lang="en-IE" dirty="0" err="1"/>
              <a:t>jdk</a:t>
            </a:r>
            <a:r>
              <a:rPr lang="en-IE" dirty="0"/>
              <a:t> for java and got the game running on android</a:t>
            </a:r>
          </a:p>
          <a:p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677891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CC98-1C79-42EC-9A32-851B02432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Game Tutorial</a:t>
            </a:r>
          </a:p>
        </p:txBody>
      </p:sp>
      <p:pic>
        <p:nvPicPr>
          <p:cNvPr id="5" name="mobizen_20190429_015452">
            <a:hlinkClick r:id="" action="ppaction://media"/>
            <a:extLst>
              <a:ext uri="{FF2B5EF4-FFF2-40B4-BE49-F238E27FC236}">
                <a16:creationId xmlns:a16="http://schemas.microsoft.com/office/drawing/2014/main" id="{473AEB29-9C5A-4FC5-BCC9-37E43A04BC12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3827" y="1319950"/>
            <a:ext cx="2584174" cy="531102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432F0B-FDA0-4078-A326-550582AE3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19062" y="1698283"/>
            <a:ext cx="7161860" cy="4200245"/>
          </a:xfrm>
        </p:spPr>
        <p:txBody>
          <a:bodyPr/>
          <a:lstStyle/>
          <a:p>
            <a:r>
              <a:rPr lang="en-IE" dirty="0"/>
              <a:t>Here we show you how the game works</a:t>
            </a:r>
          </a:p>
          <a:p>
            <a:r>
              <a:rPr lang="en-IE" dirty="0"/>
              <a:t>To Play the game you swipe right or left to avoid obstacles</a:t>
            </a:r>
          </a:p>
          <a:p>
            <a:r>
              <a:rPr lang="en-IE" dirty="0"/>
              <a:t>When you lose all four lives you will be shown the Game Over screen, as shown in the video. </a:t>
            </a:r>
            <a:r>
              <a:rPr lang="en-IE"/>
              <a:t>Your </a:t>
            </a:r>
            <a:r>
              <a:rPr lang="en-IE" dirty="0"/>
              <a:t>score for the game </a:t>
            </a:r>
            <a:r>
              <a:rPr lang="en-IE"/>
              <a:t>is displayed here</a:t>
            </a:r>
            <a:endParaRPr lang="en-IE" dirty="0"/>
          </a:p>
          <a:p>
            <a:r>
              <a:rPr lang="en-IE" dirty="0"/>
              <a:t>We used:</a:t>
            </a:r>
          </a:p>
          <a:p>
            <a:pPr lvl="1"/>
            <a:r>
              <a:rPr lang="en-IE" dirty="0"/>
              <a:t>GitHub Desktop </a:t>
            </a:r>
          </a:p>
          <a:p>
            <a:pPr lvl="1"/>
            <a:r>
              <a:rPr lang="en-IE" dirty="0" err="1"/>
              <a:t>PixelArt</a:t>
            </a:r>
            <a:endParaRPr lang="en-IE" dirty="0"/>
          </a:p>
          <a:p>
            <a:pPr lvl="1"/>
            <a:r>
              <a:rPr lang="en-IE" dirty="0"/>
              <a:t>Visual Studio Code</a:t>
            </a:r>
          </a:p>
          <a:p>
            <a:pPr lvl="1"/>
            <a:r>
              <a:rPr lang="en-IE" dirty="0"/>
              <a:t>Unity 2018</a:t>
            </a:r>
          </a:p>
          <a:p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8033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128</TotalTime>
  <Words>158</Words>
  <Application>Microsoft Office PowerPoint</Application>
  <PresentationFormat>Widescreen</PresentationFormat>
  <Paragraphs>24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</vt:lpstr>
      <vt:lpstr>Profession Practice in IT Project Endless Runner Game</vt:lpstr>
      <vt:lpstr>Robot Run (Endless Runner Game) </vt:lpstr>
      <vt:lpstr>Game Tutorial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Profession Practice in IT Project Endless Runner</dc:title>
  <dc:creator>James Mullarkey</dc:creator>
  <cp:lastModifiedBy>James Mullarkey</cp:lastModifiedBy>
  <cp:revision>9</cp:revision>
  <dcterms:created xsi:type="dcterms:W3CDTF">2019-04-29T09:44:24Z</dcterms:created>
  <dcterms:modified xsi:type="dcterms:W3CDTF">2019-04-29T11:57:04Z</dcterms:modified>
</cp:coreProperties>
</file>